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62" r:id="rId4"/>
    <p:sldId id="257" r:id="rId5"/>
    <p:sldId id="260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30"/>
    <p:restoredTop sz="82546"/>
  </p:normalViewPr>
  <p:slideViewPr>
    <p:cSldViewPr snapToGrid="0" snapToObjects="1">
      <p:cViewPr varScale="1">
        <p:scale>
          <a:sx n="88" d="100"/>
          <a:sy n="88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36E7AD-B143-384B-8899-9ADACC0D3CFA}" type="datetimeFigureOut">
              <a:rPr lang="en-US" smtClean="0"/>
              <a:t>4/3/22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1D95E-C5F0-FB46-B0B9-1569B3086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310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1D95E-C5F0-FB46-B0B9-1569B30867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142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128A1-AAB1-8F41-9C83-34C8EF6696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526DE8-778B-C64E-A0A6-DD0539ED8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AF0C8-0647-FF45-A567-B6A835014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54A88-B543-5749-9105-BEB704810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4B00B-0AE0-3247-A9C9-D9379BF8C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513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94CAC-9720-6042-B977-3ABC06CD7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49E0B1-657B-0D47-A2F7-074C274863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3D24D-B5C8-5447-BC2B-598B06089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9AA69-C87E-CF4C-82B2-BE941B04C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D7605-B53E-9546-805B-DEB4B858C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4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01F3A1-FCC2-9C47-89A5-59F152E485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DB6A4E-3442-024B-974C-7DE469BDA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CB2AB-C254-2E42-9689-BEEFEEFF1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B080C-B180-1E40-872B-51B4AF5AA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D4CBD-7E32-F547-8132-8EAEB124A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65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87882-7783-4D4F-A35A-8A70EBA9A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DA73F-248E-B44E-AA4E-ADF54655E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47070-2B5A-1346-B1E4-F989ED8D8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D0659-4A51-8241-BE08-5FE8A140E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02585-5AFE-9F43-A66D-DC43333D0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9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FE362-2663-4543-AD6C-A682A9BD2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616C7-5B42-A34E-82A4-9CB26C1BD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AFD62-596F-2F48-B4FE-8C68A82E8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D9592-1109-3B4D-A313-1C6C9469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A9EEA-6831-5C45-9C75-BEE785BFD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2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078CB-0059-4B43-BA51-AF1AD545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9901F-C639-3B4E-8279-90A88A4DBD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18836B-4A05-814E-BBE2-218008492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4A099-ABF4-E44A-8DD6-F322C4CC7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552241-C469-8349-88BA-555F2A509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B36CD5-0BC0-0346-BABA-D109644CC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7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E389D-3883-5540-9284-D11184886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3109D-2349-E84B-BA52-E61F1865B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4F81E7-0665-2143-BE5D-8E9E29C16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47D4E5-CF3B-4B4B-8177-9531F7A22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885AAA-049E-E64F-B46B-4EA890F304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E3D23C-A31F-A742-A36C-5B8FF6B79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2ED9C7-AC5E-6042-9186-F978B493C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731747-E09D-DE41-AA26-4B1AE3C28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05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3995-20EE-4041-B09B-08B20D2A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9816A-16AF-B64E-85F9-F5EBB1CCA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38B23A-B96A-6D4E-BA3E-197FA832B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FB8387-7BA8-C148-A0F8-08DB2B942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561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39F402-04EF-5742-BB3D-F5E0C8AAA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16D6BD-810E-6C46-B73E-0F59A49D1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3CEC7-631A-D645-8168-79888332F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99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057FE-514E-6142-A279-A9F30A0A6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5DAA5-A7FC-134B-981B-8F1E3FCF6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1625B-6D30-CA41-B7A6-73900F0A2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4CAC0-DD90-6148-8275-BD2D47B54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913BB-CF15-EB41-88FD-2773230E7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7B283-6E49-9545-AD3E-466D34FE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16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47026-7222-1F49-9F66-31C26F788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9C5E95-6906-9E4F-B36A-85EC3C1AAC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9D16CA-4AEE-D845-88C9-11884542D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1EB27-CC43-AE43-9E02-D1752175A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AA25AA-C4C3-6C4A-94F0-2AA9DE2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4C1813-03F5-314B-94F3-C129B04ED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33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2FAD29-78D6-9249-94AA-2397C4092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214632-C9A3-1F43-B5A0-A975DC67D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F1076-B10F-F74F-8C0E-C58C62A685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55F2A-F8B7-E24D-B478-EEF1DA1BFA42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734BA-F7E4-5442-907B-7DFB026A0A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202E1-55B6-724D-81BA-679175C74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D6831-F890-7042-822A-2C7FD7E4E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32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ext, person, indoor, computer&#10;&#10;Description automatically generated">
            <a:extLst>
              <a:ext uri="{FF2B5EF4-FFF2-40B4-BE49-F238E27FC236}">
                <a16:creationId xmlns:a16="http://schemas.microsoft.com/office/drawing/2014/main" id="{7DCFC345-785F-ED43-B311-E2597A154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277" y="2198077"/>
            <a:ext cx="5650523" cy="4237892"/>
          </a:xfrm>
          <a:prstGeom prst="rect">
            <a:avLst/>
          </a:prstGeom>
        </p:spPr>
      </p:pic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F2AFBCB4-B3FF-D640-85E4-1899D8C26848}"/>
              </a:ext>
            </a:extLst>
          </p:cNvPr>
          <p:cNvSpPr/>
          <p:nvPr/>
        </p:nvSpPr>
        <p:spPr>
          <a:xfrm>
            <a:off x="3282462" y="562707"/>
            <a:ext cx="7491046" cy="1512277"/>
          </a:xfrm>
          <a:prstGeom prst="wedgeRoundRectCallout">
            <a:avLst>
              <a:gd name="adj1" fmla="val -44464"/>
              <a:gd name="adj2" fmla="val 108286"/>
              <a:gd name="adj3" fmla="val 16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A6688-B6DF-3B48-9626-DC0D4E4E97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5538" y="562707"/>
            <a:ext cx="9144000" cy="1093299"/>
          </a:xfrm>
        </p:spPr>
        <p:txBody>
          <a:bodyPr/>
          <a:lstStyle/>
          <a:p>
            <a:pPr algn="l"/>
            <a:r>
              <a:rPr lang="en-US" dirty="0"/>
              <a:t>Let’s look at figures!!</a:t>
            </a:r>
          </a:p>
        </p:txBody>
      </p:sp>
    </p:spTree>
    <p:extLst>
      <p:ext uri="{BB962C8B-B14F-4D97-AF65-F5344CB8AC3E}">
        <p14:creationId xmlns:p14="http://schemas.microsoft.com/office/powerpoint/2010/main" val="2756480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miling at the camera&#10;&#10;Description automatically generated with low confidence">
            <a:extLst>
              <a:ext uri="{FF2B5EF4-FFF2-40B4-BE49-F238E27FC236}">
                <a16:creationId xmlns:a16="http://schemas.microsoft.com/office/drawing/2014/main" id="{4C61B470-E300-BA4A-9950-7CA6C0A51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2123" y="1177447"/>
            <a:ext cx="3088079" cy="5492663"/>
          </a:xfrm>
          <a:prstGeom prst="rect">
            <a:avLst/>
          </a:prstGeom>
        </p:spPr>
      </p:pic>
      <p:pic>
        <p:nvPicPr>
          <p:cNvPr id="11" name="Picture 10" descr="A person smoking a cigar&#10;&#10;Description automatically generated">
            <a:extLst>
              <a:ext uri="{FF2B5EF4-FFF2-40B4-BE49-F238E27FC236}">
                <a16:creationId xmlns:a16="http://schemas.microsoft.com/office/drawing/2014/main" id="{66F61C1B-E2ED-9048-A117-625F648ED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0779" y="1002082"/>
            <a:ext cx="2228910" cy="3964488"/>
          </a:xfrm>
          <a:prstGeom prst="rect">
            <a:avLst/>
          </a:prstGeom>
        </p:spPr>
      </p:pic>
      <p:pic>
        <p:nvPicPr>
          <p:cNvPr id="15" name="Picture 14" descr="A picture containing outdoor, sky, person, person&#10;&#10;Description automatically generated">
            <a:extLst>
              <a:ext uri="{FF2B5EF4-FFF2-40B4-BE49-F238E27FC236}">
                <a16:creationId xmlns:a16="http://schemas.microsoft.com/office/drawing/2014/main" id="{B52E8D69-3BCD-3B4C-991A-B472BA1E1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676" y="3162822"/>
            <a:ext cx="4809995" cy="36074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8AD7AA9-5C51-7A49-9566-1E04CBB0C944}"/>
              </a:ext>
            </a:extLst>
          </p:cNvPr>
          <p:cNvSpPr txBox="1"/>
          <p:nvPr/>
        </p:nvSpPr>
        <p:spPr>
          <a:xfrm>
            <a:off x="4254949" y="304574"/>
            <a:ext cx="17614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Figures??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ED9382-0E01-8048-8FE0-DB2E560021B7}"/>
              </a:ext>
            </a:extLst>
          </p:cNvPr>
          <p:cNvSpPr txBox="1"/>
          <p:nvPr/>
        </p:nvSpPr>
        <p:spPr>
          <a:xfrm>
            <a:off x="1904611" y="2461106"/>
            <a:ext cx="16129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FiGUrEs</a:t>
            </a:r>
            <a:r>
              <a:rPr lang="en-US" sz="2800" dirty="0"/>
              <a:t>?!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1413F9-B335-614F-93CE-923500AC171B}"/>
              </a:ext>
            </a:extLst>
          </p:cNvPr>
          <p:cNvSpPr txBox="1"/>
          <p:nvPr/>
        </p:nvSpPr>
        <p:spPr>
          <a:xfrm>
            <a:off x="8546339" y="555095"/>
            <a:ext cx="1779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FIGURES!!!</a:t>
            </a:r>
          </a:p>
        </p:txBody>
      </p:sp>
    </p:spTree>
    <p:extLst>
      <p:ext uri="{BB962C8B-B14F-4D97-AF65-F5344CB8AC3E}">
        <p14:creationId xmlns:p14="http://schemas.microsoft.com/office/powerpoint/2010/main" val="2491592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, person&#10;&#10;Description automatically generated">
            <a:extLst>
              <a:ext uri="{FF2B5EF4-FFF2-40B4-BE49-F238E27FC236}">
                <a16:creationId xmlns:a16="http://schemas.microsoft.com/office/drawing/2014/main" id="{EE9BE6A4-E069-584B-8676-5EED788444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013"/>
          <a:stretch/>
        </p:blipFill>
        <p:spPr>
          <a:xfrm>
            <a:off x="7158541" y="1590805"/>
            <a:ext cx="3855697" cy="39081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0F2331-98B3-2844-B9C3-DA1FC628351F}"/>
              </a:ext>
            </a:extLst>
          </p:cNvPr>
          <p:cNvSpPr txBox="1"/>
          <p:nvPr/>
        </p:nvSpPr>
        <p:spPr>
          <a:xfrm>
            <a:off x="3068877" y="701458"/>
            <a:ext cx="22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ok </a:t>
            </a:r>
            <a:r>
              <a:rPr lang="en-US" dirty="0" err="1"/>
              <a:t>abby</a:t>
            </a:r>
            <a:r>
              <a:rPr lang="en-US" dirty="0"/>
              <a:t> let’s move on</a:t>
            </a:r>
          </a:p>
        </p:txBody>
      </p:sp>
    </p:spTree>
    <p:extLst>
      <p:ext uri="{BB962C8B-B14F-4D97-AF65-F5344CB8AC3E}">
        <p14:creationId xmlns:p14="http://schemas.microsoft.com/office/powerpoint/2010/main" val="1366824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BE00C7A-58FB-074F-BC82-FA876195E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348" y="156110"/>
            <a:ext cx="6334626" cy="6545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1C6F95A-929A-CE44-A9A3-95CA0F6F2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1686" y="317500"/>
            <a:ext cx="4114800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8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62AE837-86EB-E94C-99B4-7AD791011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2831" y="322384"/>
            <a:ext cx="6189784" cy="618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854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31C0FEC-E818-C746-B0C5-489082902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84221"/>
            <a:ext cx="6770077" cy="677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503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355B961-4365-CE4E-8CD4-51EC50926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77" y="0"/>
            <a:ext cx="5486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3AE2904-1164-664B-AE2E-7DAAC84A6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1723" y="990600"/>
            <a:ext cx="36576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697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2438</TotalTime>
  <Words>17</Words>
  <Application>Microsoft Macintosh PowerPoint</Application>
  <PresentationFormat>Widescreen</PresentationFormat>
  <Paragraphs>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Let’s look at figures!!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 figure share!</dc:title>
  <dc:creator>Abby Lewis</dc:creator>
  <cp:lastModifiedBy>Abby Lewis</cp:lastModifiedBy>
  <cp:revision>4</cp:revision>
  <dcterms:created xsi:type="dcterms:W3CDTF">2022-04-01T16:22:53Z</dcterms:created>
  <dcterms:modified xsi:type="dcterms:W3CDTF">2022-04-05T03:03:22Z</dcterms:modified>
</cp:coreProperties>
</file>

<file path=docProps/thumbnail.jpeg>
</file>